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dirty="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dirty="0">
                <a:latin typeface="Montserrat Light" panose="00000400000000000000"/>
                <a:ea typeface="Montserrat Light" panose="00000400000000000000"/>
                <a:cs typeface="Montserrat Light" panose="00000400000000000000"/>
                <a:sym typeface="Montserrat Light" panose="00000400000000000000"/>
              </a:rPr>
            </a:br>
            <a:r>
              <a:rPr lang="es-ES" sz="1200" dirty="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dirty="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dirty="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dirty="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dirty="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dirty="0">
                <a:latin typeface="Montserrat" panose="02000505000000020004"/>
                <a:ea typeface="Montserrat" panose="02000505000000020004"/>
                <a:cs typeface="Montserrat" panose="02000505000000020004"/>
                <a:sym typeface="Montserrat" panose="02000505000000020004"/>
              </a:rPr>
              <a:t>Nota: </a:t>
            </a:r>
            <a:r>
              <a:rPr lang="es-ES" sz="900" dirty="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dirty="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dirty="0">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dirty="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"210113COVID19MEXICOTOT"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1956</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2021-08-06T21:57:31Z</dcterms:modified>
</cp:coreProperties>
</file>